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theme/theme6.xml" ContentType="application/vnd.openxmlformats-officedocument.theme+xml"/>
  <Override PartName="/ppt/slideLayouts/slideLayout7.xml" ContentType="application/vnd.openxmlformats-officedocument.presentationml.slideLayout+xml"/>
  <Override PartName="/ppt/theme/theme7.xml" ContentType="application/vnd.openxmlformats-officedocument.theme+xml"/>
  <Override PartName="/ppt/slideLayouts/slideLayout8.xml" ContentType="application/vnd.openxmlformats-officedocument.presentationml.slideLayout+xml"/>
  <Override PartName="/ppt/theme/theme8.xml" ContentType="application/vnd.openxmlformats-officedocument.theme+xml"/>
  <Override PartName="/ppt/slideLayouts/slideLayout9.xml" ContentType="application/vnd.openxmlformats-officedocument.presentationml.slideLayout+xml"/>
  <Override PartName="/ppt/theme/theme9.xml" ContentType="application/vnd.openxmlformats-officedocument.theme+xml"/>
  <Override PartName="/ppt/slideLayouts/slideLayout10.xml" ContentType="application/vnd.openxmlformats-officedocument.presentationml.slideLayout+xml"/>
  <Override PartName="/ppt/theme/theme10.xml" ContentType="application/vnd.openxmlformats-officedocument.theme+xml"/>
  <Override PartName="/ppt/slideLayouts/slideLayout11.xml" ContentType="application/vnd.openxmlformats-officedocument.presentationml.slideLayout+xml"/>
  <Override PartName="/ppt/theme/theme11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0" r:id="rId2"/>
    <p:sldMasterId id="2147483652" r:id="rId3"/>
    <p:sldMasterId id="2147483654" r:id="rId4"/>
    <p:sldMasterId id="2147483656" r:id="rId5"/>
    <p:sldMasterId id="2147483658" r:id="rId6"/>
    <p:sldMasterId id="2147483660" r:id="rId7"/>
    <p:sldMasterId id="2147483662" r:id="rId8"/>
    <p:sldMasterId id="2147483664" r:id="rId9"/>
    <p:sldMasterId id="2147483666" r:id="rId10"/>
    <p:sldMasterId id="2147483668" r:id="rId11"/>
  </p:sldMasterIdLst>
  <p:sldIdLst>
    <p:sldId id="256" r:id="rId12"/>
  </p:sldIdLst>
  <p:sldSz cx="9144000" cy="6858000" type="screen4x3"/>
  <p:notesSz cx="7559675" cy="10691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154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Master" Target="slideMasters/slideMaster10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fr-FR" sz="18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r-F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2725A216-F1BB-4448-B16D-00168C1FF7D8}" type="slidenum">
              <a:t>‹N°›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9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0"/>
          </p:nvPr>
        </p:nvSpPr>
        <p:spPr/>
        <p:txBody>
          <a:bodyPr/>
          <a:lstStyle/>
          <a:p>
            <a:fld id="{FE940652-C143-41D3-90BD-0142FF949FF1}" type="slidenum">
              <a:t>‹N°›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28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3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3"/>
          </p:nvPr>
        </p:nvSpPr>
        <p:spPr/>
        <p:txBody>
          <a:bodyPr/>
          <a:lstStyle/>
          <a:p>
            <a:fld id="{9A63F26C-5D25-4075-BB8B-9F0ED943D617}" type="slidenum">
              <a:t>‹N°›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3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DF694DFA-2278-4CE2-8653-794A915E44FA}" type="slidenum">
              <a:t>‹N°›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8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9AE84F4A-2F46-44AA-BD71-8E0346E40682}" type="slidenum">
              <a:t>‹N°›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7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fr-FR" sz="18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FR" sz="32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D9D895CD-B394-4C45-B2A3-51E3F5AF398C}" type="slidenum">
              <a:t>‹N°›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5"/>
          </p:nvPr>
        </p:nvSpPr>
        <p:spPr/>
        <p:txBody>
          <a:bodyPr/>
          <a:lstStyle/>
          <a:p>
            <a:fld id="{DA99F9E7-1814-4EF5-9A96-21A159373A75}" type="slidenum">
              <a:t>‹N°›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fr-FR" sz="18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FR" sz="32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FR" sz="32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8"/>
          </p:nvPr>
        </p:nvSpPr>
        <p:spPr/>
        <p:txBody>
          <a:bodyPr/>
          <a:lstStyle/>
          <a:p>
            <a:fld id="{8477515B-642F-4743-A54C-76186D8A5288}" type="slidenum">
              <a:t>‹N°›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0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1"/>
          </p:nvPr>
        </p:nvSpPr>
        <p:spPr/>
        <p:txBody>
          <a:bodyPr/>
          <a:lstStyle/>
          <a:p>
            <a:fld id="{10479AA2-7D43-4107-9E3C-4A174E0D3553}" type="slidenum">
              <a:t>‹N°›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fr-FR" sz="18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4"/>
          </p:nvPr>
        </p:nvSpPr>
        <p:spPr/>
        <p:txBody>
          <a:bodyPr/>
          <a:lstStyle/>
          <a:p>
            <a:fld id="{C541204E-3B52-4F4F-8E25-4D043D8D1722}" type="slidenum">
              <a:t>‹N°›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2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6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7"/>
          </p:nvPr>
        </p:nvSpPr>
        <p:spPr/>
        <p:txBody>
          <a:bodyPr/>
          <a:lstStyle/>
          <a:p>
            <a:fld id="{929BFBE9-96DD-4976-9EAF-6DE39B62B1B8}" type="slidenum">
              <a:t>‹N°›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2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10.xml"/></Relationships>
</file>

<file path=ppt/slideMasters/_rels/slideMaster1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1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6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7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8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/>
          <a:p>
            <a:pPr indent="0" algn="ctr" defTabSz="914400">
              <a:lnSpc>
                <a:spcPct val="100000"/>
              </a:lnSpc>
              <a:buNone/>
            </a:pPr>
            <a:r>
              <a:rPr lang="fr-FR" sz="4400" b="0" strike="noStrike" spc="-1">
                <a:solidFill>
                  <a:schemeClr val="dk1"/>
                </a:solidFill>
                <a:latin typeface="Calibri"/>
              </a:rPr>
              <a:t>Modifiez le style du titre</a:t>
            </a:r>
          </a:p>
        </p:txBody>
      </p:sp>
      <p:sp>
        <p:nvSpPr>
          <p:cNvPr id="5" name="PlaceHolder 2"/>
          <p:cNvSpPr>
            <a:spLocks noGrp="1"/>
          </p:cNvSpPr>
          <p:nvPr>
            <p:ph type="dt" idx="1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lang="fr-FR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lang="fr-FR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&lt;date/heure&gt;</a:t>
            </a:r>
            <a:endParaRPr lang="fr-FR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fr-FR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</a:rPr>
              <a:t>&lt;pied de page&gt;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sldNum" idx="3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fr-FR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5B2FA497-5AA8-4E53-9BB2-EB1209CBC64D}" type="slidenum">
              <a:rPr lang="fr-FR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‹N°›</a:t>
            </a:fld>
            <a:endParaRPr lang="fr-FR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2880"/>
            <a:ext cx="3007800" cy="11617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lstStyle/>
          <a:p>
            <a:pPr indent="0" defTabSz="914400">
              <a:lnSpc>
                <a:spcPct val="100000"/>
              </a:lnSpc>
              <a:buNone/>
            </a:pPr>
            <a:r>
              <a:rPr lang="fr-FR" sz="2000" b="1" strike="noStrike" spc="-1">
                <a:solidFill>
                  <a:schemeClr val="dk1"/>
                </a:solidFill>
                <a:latin typeface="Calibri"/>
              </a:rPr>
              <a:t>Modifiez le style du titre</a:t>
            </a:r>
            <a:endParaRPr lang="fr-FR" sz="20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3575160" y="272880"/>
            <a:ext cx="5111280" cy="58528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marL="343080" indent="-343080" defTabSz="9144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fr-FR" sz="3200" b="0" strike="noStrike" spc="-1">
                <a:solidFill>
                  <a:schemeClr val="dk1"/>
                </a:solidFill>
                <a:latin typeface="Calibri"/>
              </a:rPr>
              <a:t>Modifiez les styles du texte du masque</a:t>
            </a:r>
          </a:p>
          <a:p>
            <a:pPr marL="743040" lvl="1" indent="-285840" defTabSz="91440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fr-FR" sz="2800" b="0" strike="noStrike" spc="-1">
                <a:solidFill>
                  <a:schemeClr val="dk1"/>
                </a:solidFill>
                <a:latin typeface="Calibri"/>
              </a:rPr>
              <a:t>Deuxième niveau</a:t>
            </a:r>
          </a:p>
          <a:p>
            <a:pPr marL="1143000" lvl="2" indent="-228600" defTabSz="9144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fr-FR" sz="2400" b="0" strike="noStrike" spc="-1">
                <a:solidFill>
                  <a:schemeClr val="dk1"/>
                </a:solidFill>
                <a:latin typeface="Calibri"/>
              </a:rPr>
              <a:t>Troisième niveau</a:t>
            </a:r>
          </a:p>
          <a:p>
            <a:pPr marL="1600200" lvl="3" indent="-228600" defTabSz="914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fr-FR" sz="2000" b="0" strike="noStrike" spc="-1">
                <a:solidFill>
                  <a:schemeClr val="dk1"/>
                </a:solidFill>
                <a:latin typeface="Calibri"/>
              </a:rPr>
              <a:t>Quatrième niveau</a:t>
            </a:r>
          </a:p>
          <a:p>
            <a:pPr marL="2057400" lvl="4" indent="-228600" defTabSz="914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lang="fr-FR" sz="2000" b="0" strike="noStrike" spc="-1">
                <a:solidFill>
                  <a:schemeClr val="dk1"/>
                </a:solidFill>
                <a:latin typeface="Calibri"/>
              </a:rPr>
              <a:t>Cinquième niveau</a:t>
            </a: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57200" y="1434960"/>
            <a:ext cx="3007800" cy="46908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indent="0" defTabSz="914400">
              <a:lnSpc>
                <a:spcPct val="100000"/>
              </a:lnSpc>
              <a:spcBef>
                <a:spcPts val="281"/>
              </a:spcBef>
              <a:buNone/>
              <a:tabLst>
                <a:tab pos="0" algn="l"/>
              </a:tabLst>
            </a:pPr>
            <a:r>
              <a:rPr lang="fr-FR" sz="1400" b="0" strike="noStrike" spc="-1">
                <a:solidFill>
                  <a:schemeClr val="dk1"/>
                </a:solidFill>
                <a:latin typeface="Calibri"/>
              </a:rPr>
              <a:t>Modifiez les styles du texte du masque</a:t>
            </a:r>
          </a:p>
        </p:txBody>
      </p:sp>
      <p:sp>
        <p:nvSpPr>
          <p:cNvPr id="56" name="PlaceHolder 4"/>
          <p:cNvSpPr>
            <a:spLocks noGrp="1"/>
          </p:cNvSpPr>
          <p:nvPr>
            <p:ph type="dt" idx="28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lang="fr-FR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lang="fr-FR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&lt;date/heure&gt;</a:t>
            </a:r>
            <a:endParaRPr lang="fr-FR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7" name="PlaceHolder 5"/>
          <p:cNvSpPr>
            <a:spLocks noGrp="1"/>
          </p:cNvSpPr>
          <p:nvPr>
            <p:ph type="ftr" idx="29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fr-FR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</a:rPr>
              <a:t>&lt;pied de page&gt;</a:t>
            </a:r>
          </a:p>
        </p:txBody>
      </p:sp>
      <p:sp>
        <p:nvSpPr>
          <p:cNvPr id="58" name="PlaceHolder 6"/>
          <p:cNvSpPr>
            <a:spLocks noGrp="1"/>
          </p:cNvSpPr>
          <p:nvPr>
            <p:ph type="sldNum" idx="30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fr-FR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D5D7C61C-3FE4-4070-86AF-0B4E7671F12F}" type="slidenum">
              <a:rPr lang="fr-FR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‹N°›</a:t>
            </a:fld>
            <a:endParaRPr lang="fr-FR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1792440" y="4800600"/>
            <a:ext cx="5486040" cy="5662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lstStyle/>
          <a:p>
            <a:pPr indent="0" defTabSz="914400">
              <a:lnSpc>
                <a:spcPct val="100000"/>
              </a:lnSpc>
              <a:buNone/>
            </a:pPr>
            <a:r>
              <a:rPr lang="fr-FR" sz="2000" b="1" strike="noStrike" spc="-1">
                <a:solidFill>
                  <a:schemeClr val="dk1"/>
                </a:solidFill>
                <a:latin typeface="Calibri"/>
              </a:rPr>
              <a:t>Modifiez le style du titre</a:t>
            </a:r>
            <a:endParaRPr lang="fr-FR" sz="20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1792440" y="61272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>
                <a:solidFill>
                  <a:schemeClr val="dk1"/>
                </a:solidFill>
                <a:latin typeface="Calibri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3200" b="0" strike="noStrike" spc="-1">
                <a:solidFill>
                  <a:schemeClr val="dk1"/>
                </a:solidFill>
                <a:latin typeface="Calibri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>
                <a:solidFill>
                  <a:schemeClr val="dk1"/>
                </a:solidFill>
                <a:latin typeface="Calibri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3200" b="0" strike="noStrike" spc="-1">
                <a:solidFill>
                  <a:schemeClr val="dk1"/>
                </a:solidFill>
                <a:latin typeface="Calibri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>
                <a:solidFill>
                  <a:schemeClr val="dk1"/>
                </a:solidFill>
                <a:latin typeface="Calibri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>
                <a:solidFill>
                  <a:schemeClr val="dk1"/>
                </a:solidFill>
                <a:latin typeface="Calibri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>
                <a:solidFill>
                  <a:schemeClr val="dk1"/>
                </a:solidFill>
                <a:latin typeface="Calibri"/>
              </a:rPr>
              <a:t>Septième niveau de plan</a:t>
            </a: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1792440" y="5367240"/>
            <a:ext cx="5486040" cy="8046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indent="0" defTabSz="914400">
              <a:lnSpc>
                <a:spcPct val="100000"/>
              </a:lnSpc>
              <a:spcBef>
                <a:spcPts val="281"/>
              </a:spcBef>
              <a:buNone/>
              <a:tabLst>
                <a:tab pos="0" algn="l"/>
              </a:tabLst>
            </a:pPr>
            <a:r>
              <a:rPr lang="fr-FR" sz="1400" b="0" strike="noStrike" spc="-1">
                <a:solidFill>
                  <a:schemeClr val="dk1"/>
                </a:solidFill>
                <a:latin typeface="Calibri"/>
              </a:rPr>
              <a:t>Modifiez les styles du texte du masque</a:t>
            </a:r>
          </a:p>
        </p:txBody>
      </p:sp>
      <p:sp>
        <p:nvSpPr>
          <p:cNvPr id="62" name="PlaceHolder 4"/>
          <p:cNvSpPr>
            <a:spLocks noGrp="1"/>
          </p:cNvSpPr>
          <p:nvPr>
            <p:ph type="dt" idx="31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lang="fr-FR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lang="fr-FR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&lt;date/heure&gt;</a:t>
            </a:r>
            <a:endParaRPr lang="fr-FR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3" name="PlaceHolder 5"/>
          <p:cNvSpPr>
            <a:spLocks noGrp="1"/>
          </p:cNvSpPr>
          <p:nvPr>
            <p:ph type="ftr" idx="32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fr-FR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</a:rPr>
              <a:t>&lt;pied de page&gt;</a:t>
            </a:r>
          </a:p>
        </p:txBody>
      </p:sp>
      <p:sp>
        <p:nvSpPr>
          <p:cNvPr id="64" name="PlaceHolder 6"/>
          <p:cNvSpPr>
            <a:spLocks noGrp="1"/>
          </p:cNvSpPr>
          <p:nvPr>
            <p:ph type="sldNum" idx="33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fr-FR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67488721-B8E4-4FFD-8CB2-97EE7C5D5988}" type="slidenum">
              <a:rPr lang="fr-FR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‹N°›</a:t>
            </a:fld>
            <a:endParaRPr lang="fr-FR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/>
          <a:p>
            <a:pPr indent="0" algn="ctr" defTabSz="914400">
              <a:lnSpc>
                <a:spcPct val="100000"/>
              </a:lnSpc>
              <a:buNone/>
            </a:pPr>
            <a:r>
              <a:rPr lang="fr-FR" sz="4400" b="0" strike="noStrike" spc="-1">
                <a:solidFill>
                  <a:schemeClr val="dk1"/>
                </a:solidFill>
                <a:latin typeface="Calibri"/>
              </a:rPr>
              <a:t>Modifiez le style du titre</a:t>
            </a: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vert="eaVert" lIns="91440" tIns="45720" rIns="91440" bIns="45720" anchor="t">
            <a:noAutofit/>
          </a:bodyPr>
          <a:lstStyle/>
          <a:p>
            <a:pPr marL="343080" indent="-343080" defTabSz="9144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fr-FR" sz="3200" b="0" strike="noStrike" spc="-1">
                <a:solidFill>
                  <a:schemeClr val="dk1"/>
                </a:solidFill>
                <a:latin typeface="Calibri"/>
              </a:rPr>
              <a:t>Modifiez les styles du texte du masque</a:t>
            </a:r>
          </a:p>
          <a:p>
            <a:pPr marL="743040" lvl="1" indent="-285840" defTabSz="91440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fr-FR" sz="2800" b="0" strike="noStrike" spc="-1">
                <a:solidFill>
                  <a:schemeClr val="dk1"/>
                </a:solidFill>
                <a:latin typeface="Calibri"/>
              </a:rPr>
              <a:t>Deuxième niveau</a:t>
            </a:r>
          </a:p>
          <a:p>
            <a:pPr marL="1143000" lvl="2" indent="-228600" defTabSz="9144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fr-FR" sz="2400" b="0" strike="noStrike" spc="-1">
                <a:solidFill>
                  <a:schemeClr val="dk1"/>
                </a:solidFill>
                <a:latin typeface="Calibri"/>
              </a:rPr>
              <a:t>Troisième niveau</a:t>
            </a:r>
          </a:p>
          <a:p>
            <a:pPr marL="1600200" lvl="3" indent="-228600" defTabSz="914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fr-FR" sz="2000" b="0" strike="noStrike" spc="-1">
                <a:solidFill>
                  <a:schemeClr val="dk1"/>
                </a:solidFill>
                <a:latin typeface="Calibri"/>
              </a:rPr>
              <a:t>Quatrième niveau</a:t>
            </a:r>
          </a:p>
          <a:p>
            <a:pPr marL="2057400" lvl="4" indent="-228600" defTabSz="914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lang="fr-FR" sz="2000" b="0" strike="noStrike" spc="-1">
                <a:solidFill>
                  <a:schemeClr val="dk1"/>
                </a:solidFill>
                <a:latin typeface="Calibri"/>
              </a:rPr>
              <a:t>Cinquième niveau</a:t>
            </a:r>
          </a:p>
        </p:txBody>
      </p:sp>
      <p:sp>
        <p:nvSpPr>
          <p:cNvPr id="8" name="PlaceHolder 3"/>
          <p:cNvSpPr>
            <a:spLocks noGrp="1"/>
          </p:cNvSpPr>
          <p:nvPr>
            <p:ph type="dt" idx="4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lang="fr-FR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lang="fr-FR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&lt;date/heure&gt;</a:t>
            </a:r>
            <a:endParaRPr lang="fr-FR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" name="PlaceHolder 4"/>
          <p:cNvSpPr>
            <a:spLocks noGrp="1"/>
          </p:cNvSpPr>
          <p:nvPr>
            <p:ph type="ftr" idx="5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fr-FR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</a:rPr>
              <a:t>&lt;pied de page&gt;</a:t>
            </a:r>
          </a:p>
        </p:txBody>
      </p:sp>
      <p:sp>
        <p:nvSpPr>
          <p:cNvPr id="10" name="PlaceHolder 5"/>
          <p:cNvSpPr>
            <a:spLocks noGrp="1"/>
          </p:cNvSpPr>
          <p:nvPr>
            <p:ph type="sldNum" idx="6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fr-FR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2D8D5268-DBB3-47F8-B405-F14DF8E10A9F}" type="slidenum">
              <a:rPr lang="fr-FR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‹N°›</a:t>
            </a:fld>
            <a:endParaRPr lang="fr-FR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629400" y="274680"/>
            <a:ext cx="2057040" cy="5851080"/>
          </a:xfrm>
          <a:prstGeom prst="rect">
            <a:avLst/>
          </a:prstGeom>
          <a:noFill/>
          <a:ln w="0">
            <a:noFill/>
          </a:ln>
        </p:spPr>
        <p:txBody>
          <a:bodyPr vert="eaVert" lIns="91440" tIns="45720" rIns="91440" bIns="45720" anchor="ctr">
            <a:noAutofit/>
          </a:bodyPr>
          <a:lstStyle/>
          <a:p>
            <a:pPr indent="0" algn="ctr" defTabSz="914400">
              <a:lnSpc>
                <a:spcPct val="100000"/>
              </a:lnSpc>
              <a:buNone/>
            </a:pPr>
            <a:r>
              <a:rPr lang="fr-FR" sz="4400" b="0" strike="noStrike" spc="-1">
                <a:solidFill>
                  <a:schemeClr val="dk1"/>
                </a:solidFill>
                <a:latin typeface="Calibri"/>
              </a:rPr>
              <a:t>Modifiez le style du titre</a:t>
            </a: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274680"/>
            <a:ext cx="6019560" cy="5851080"/>
          </a:xfrm>
          <a:prstGeom prst="rect">
            <a:avLst/>
          </a:prstGeom>
          <a:noFill/>
          <a:ln w="0">
            <a:noFill/>
          </a:ln>
        </p:spPr>
        <p:txBody>
          <a:bodyPr vert="eaVert" lIns="91440" tIns="45720" rIns="91440" bIns="45720" anchor="t">
            <a:noAutofit/>
          </a:bodyPr>
          <a:lstStyle/>
          <a:p>
            <a:pPr marL="343080" indent="-343080" defTabSz="9144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fr-FR" sz="3200" b="0" strike="noStrike" spc="-1">
                <a:solidFill>
                  <a:schemeClr val="dk1"/>
                </a:solidFill>
                <a:latin typeface="Calibri"/>
              </a:rPr>
              <a:t>Modifiez les styles du texte du masque</a:t>
            </a:r>
          </a:p>
          <a:p>
            <a:pPr marL="743040" lvl="1" indent="-285840" defTabSz="91440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fr-FR" sz="2800" b="0" strike="noStrike" spc="-1">
                <a:solidFill>
                  <a:schemeClr val="dk1"/>
                </a:solidFill>
                <a:latin typeface="Calibri"/>
              </a:rPr>
              <a:t>Deuxième niveau</a:t>
            </a:r>
          </a:p>
          <a:p>
            <a:pPr marL="1143000" lvl="2" indent="-228600" defTabSz="9144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fr-FR" sz="2400" b="0" strike="noStrike" spc="-1">
                <a:solidFill>
                  <a:schemeClr val="dk1"/>
                </a:solidFill>
                <a:latin typeface="Calibri"/>
              </a:rPr>
              <a:t>Troisième niveau</a:t>
            </a:r>
          </a:p>
          <a:p>
            <a:pPr marL="1600200" lvl="3" indent="-228600" defTabSz="914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fr-FR" sz="2000" b="0" strike="noStrike" spc="-1">
                <a:solidFill>
                  <a:schemeClr val="dk1"/>
                </a:solidFill>
                <a:latin typeface="Calibri"/>
              </a:rPr>
              <a:t>Quatrième niveau</a:t>
            </a:r>
          </a:p>
          <a:p>
            <a:pPr marL="2057400" lvl="4" indent="-228600" defTabSz="914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lang="fr-FR" sz="2000" b="0" strike="noStrike" spc="-1">
                <a:solidFill>
                  <a:schemeClr val="dk1"/>
                </a:solidFill>
                <a:latin typeface="Calibri"/>
              </a:rPr>
              <a:t>Cinquième niveau</a:t>
            </a:r>
          </a:p>
        </p:txBody>
      </p:sp>
      <p:sp>
        <p:nvSpPr>
          <p:cNvPr id="13" name="PlaceHolder 3"/>
          <p:cNvSpPr>
            <a:spLocks noGrp="1"/>
          </p:cNvSpPr>
          <p:nvPr>
            <p:ph type="dt" idx="7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lang="fr-FR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lang="fr-FR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&lt;date/heure&gt;</a:t>
            </a:r>
            <a:endParaRPr lang="fr-FR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ftr" idx="8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fr-FR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</a:rPr>
              <a:t>&lt;pied de page&gt;</a:t>
            </a:r>
          </a:p>
        </p:txBody>
      </p:sp>
      <p:sp>
        <p:nvSpPr>
          <p:cNvPr id="15" name="PlaceHolder 5"/>
          <p:cNvSpPr>
            <a:spLocks noGrp="1"/>
          </p:cNvSpPr>
          <p:nvPr>
            <p:ph type="sldNum" idx="9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fr-FR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38B5A37D-1E9C-4600-867D-58A2E4679CE7}" type="slidenum">
              <a:rPr lang="fr-FR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‹N°›</a:t>
            </a:fld>
            <a:endParaRPr lang="fr-FR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/>
          <a:p>
            <a:pPr indent="0" algn="ctr" defTabSz="914400">
              <a:lnSpc>
                <a:spcPct val="100000"/>
              </a:lnSpc>
              <a:buNone/>
            </a:pPr>
            <a:r>
              <a:rPr lang="fr-FR" sz="4400" b="0" strike="noStrike" spc="-1">
                <a:solidFill>
                  <a:schemeClr val="dk1"/>
                </a:solidFill>
                <a:latin typeface="Calibri"/>
              </a:rPr>
              <a:t>Modifiez le style du titre</a:t>
            </a: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marL="343080" indent="-343080" defTabSz="9144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fr-FR" sz="3200" b="0" strike="noStrike" spc="-1">
                <a:solidFill>
                  <a:schemeClr val="dk1"/>
                </a:solidFill>
                <a:latin typeface="Calibri"/>
              </a:rPr>
              <a:t>Modifiez les styles du texte du masque</a:t>
            </a:r>
          </a:p>
          <a:p>
            <a:pPr marL="743040" lvl="1" indent="-285840" defTabSz="91440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fr-FR" sz="2800" b="0" strike="noStrike" spc="-1">
                <a:solidFill>
                  <a:schemeClr val="dk1"/>
                </a:solidFill>
                <a:latin typeface="Calibri"/>
              </a:rPr>
              <a:t>Deuxième niveau</a:t>
            </a:r>
          </a:p>
          <a:p>
            <a:pPr marL="1143000" lvl="2" indent="-228600" defTabSz="9144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fr-FR" sz="2400" b="0" strike="noStrike" spc="-1">
                <a:solidFill>
                  <a:schemeClr val="dk1"/>
                </a:solidFill>
                <a:latin typeface="Calibri"/>
              </a:rPr>
              <a:t>Troisième niveau</a:t>
            </a:r>
          </a:p>
          <a:p>
            <a:pPr marL="1600200" lvl="3" indent="-228600" defTabSz="914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fr-FR" sz="2000" b="0" strike="noStrike" spc="-1">
                <a:solidFill>
                  <a:schemeClr val="dk1"/>
                </a:solidFill>
                <a:latin typeface="Calibri"/>
              </a:rPr>
              <a:t>Quatrième niveau</a:t>
            </a:r>
          </a:p>
          <a:p>
            <a:pPr marL="2057400" lvl="4" indent="-228600" defTabSz="914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lang="fr-FR" sz="2000" b="0" strike="noStrike" spc="-1">
                <a:solidFill>
                  <a:schemeClr val="dk1"/>
                </a:solidFill>
                <a:latin typeface="Calibri"/>
              </a:rPr>
              <a:t>Cinquième niveau</a:t>
            </a:r>
          </a:p>
        </p:txBody>
      </p:sp>
      <p:sp>
        <p:nvSpPr>
          <p:cNvPr id="18" name="PlaceHolder 3"/>
          <p:cNvSpPr>
            <a:spLocks noGrp="1"/>
          </p:cNvSpPr>
          <p:nvPr>
            <p:ph type="dt" idx="10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lang="fr-FR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lang="fr-FR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&lt;date/heure&gt;</a:t>
            </a:r>
            <a:endParaRPr lang="fr-FR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ftr" idx="11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fr-FR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</a:rPr>
              <a:t>&lt;pied de page&gt;</a:t>
            </a:r>
          </a:p>
        </p:txBody>
      </p:sp>
      <p:sp>
        <p:nvSpPr>
          <p:cNvPr id="20" name="PlaceHolder 5"/>
          <p:cNvSpPr>
            <a:spLocks noGrp="1"/>
          </p:cNvSpPr>
          <p:nvPr>
            <p:ph type="sldNum" idx="12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fr-FR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BB4B6732-6AED-4443-9AD1-6BAB106CB2A2}" type="slidenum">
              <a:rPr lang="fr-FR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‹N°›</a:t>
            </a:fld>
            <a:endParaRPr lang="fr-FR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722160" y="4406760"/>
            <a:ext cx="7772040" cy="13618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indent="0" defTabSz="914400">
              <a:lnSpc>
                <a:spcPct val="100000"/>
              </a:lnSpc>
              <a:buNone/>
            </a:pPr>
            <a:r>
              <a:rPr lang="fr-FR" sz="4000" b="1" strike="noStrike" cap="all" spc="-1">
                <a:solidFill>
                  <a:schemeClr val="dk1"/>
                </a:solidFill>
                <a:latin typeface="Calibri"/>
              </a:rPr>
              <a:t>Modifiez le style du titre</a:t>
            </a:r>
            <a:endParaRPr lang="fr-FR" sz="40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722160" y="2906640"/>
            <a:ext cx="7772040" cy="14997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lstStyle/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  <a:tabLst>
                <a:tab pos="0" algn="l"/>
              </a:tabLst>
            </a:pPr>
            <a:r>
              <a:rPr lang="fr-FR" sz="20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Modifiez les styles du texte du masque</a:t>
            </a:r>
            <a:endParaRPr lang="fr-FR" sz="20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dt" idx="13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lang="fr-FR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lang="fr-FR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&lt;date/heure&gt;</a:t>
            </a:r>
            <a:endParaRPr lang="fr-FR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ftr" idx="14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fr-FR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</a:rPr>
              <a:t>&lt;pied de page&gt;</a:t>
            </a:r>
          </a:p>
        </p:txBody>
      </p:sp>
      <p:sp>
        <p:nvSpPr>
          <p:cNvPr id="27" name="PlaceHolder 5"/>
          <p:cNvSpPr>
            <a:spLocks noGrp="1"/>
          </p:cNvSpPr>
          <p:nvPr>
            <p:ph type="sldNum" idx="15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fr-FR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8EF9AEE7-354A-429C-90E1-B39459362E8B}" type="slidenum">
              <a:rPr lang="fr-FR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‹N°›</a:t>
            </a:fld>
            <a:endParaRPr lang="fr-FR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/>
          <a:p>
            <a:pPr indent="0" algn="ctr" defTabSz="914400">
              <a:lnSpc>
                <a:spcPct val="100000"/>
              </a:lnSpc>
              <a:buNone/>
            </a:pPr>
            <a:r>
              <a:rPr lang="fr-FR" sz="4400" b="0" strike="noStrike" spc="-1">
                <a:solidFill>
                  <a:schemeClr val="dk1"/>
                </a:solidFill>
                <a:latin typeface="Calibri"/>
              </a:rPr>
              <a:t>Modifiez le style du titre</a:t>
            </a: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38120" cy="45255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marL="343080" indent="-343080" defTabSz="91440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lang="fr-FR" sz="2800" b="0" strike="noStrike" spc="-1">
                <a:solidFill>
                  <a:schemeClr val="dk1"/>
                </a:solidFill>
                <a:latin typeface="Calibri"/>
              </a:rPr>
              <a:t>Modifiez les styles du texte du masque</a:t>
            </a:r>
          </a:p>
          <a:p>
            <a:pPr marL="743040" lvl="1" indent="-285840" defTabSz="9144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–"/>
            </a:pPr>
            <a:r>
              <a:rPr lang="fr-FR" sz="2400" b="0" strike="noStrike" spc="-1">
                <a:solidFill>
                  <a:schemeClr val="dk1"/>
                </a:solidFill>
                <a:latin typeface="Calibri"/>
              </a:rPr>
              <a:t>Deuxième niveau</a:t>
            </a:r>
          </a:p>
          <a:p>
            <a:pPr marL="1143000" lvl="2" indent="-228600" defTabSz="914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lang="fr-FR" sz="2000" b="0" strike="noStrike" spc="-1">
                <a:solidFill>
                  <a:schemeClr val="dk1"/>
                </a:solidFill>
                <a:latin typeface="Calibri"/>
              </a:rPr>
              <a:t>Troisième niveau</a:t>
            </a:r>
          </a:p>
          <a:p>
            <a:pPr marL="1600200" lvl="3" indent="-228600" defTabSz="91440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–"/>
            </a:pPr>
            <a:r>
              <a:rPr lang="fr-FR" sz="1800" b="0" strike="noStrike" spc="-1">
                <a:solidFill>
                  <a:schemeClr val="dk1"/>
                </a:solidFill>
                <a:latin typeface="Calibri"/>
              </a:rPr>
              <a:t>Quatrième niveau</a:t>
            </a:r>
          </a:p>
          <a:p>
            <a:pPr marL="2057400" lvl="4" indent="-228600" defTabSz="91440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»"/>
            </a:pPr>
            <a:r>
              <a:rPr lang="fr-FR" sz="1800" b="0" strike="noStrike" spc="-1">
                <a:solidFill>
                  <a:schemeClr val="dk1"/>
                </a:solidFill>
                <a:latin typeface="Calibri"/>
              </a:rPr>
              <a:t>Cinquième niveau</a:t>
            </a: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648320" y="1600200"/>
            <a:ext cx="4038120" cy="45255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marL="343080" indent="-343080" defTabSz="91440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lang="fr-FR" sz="2800" b="0" strike="noStrike" spc="-1">
                <a:solidFill>
                  <a:schemeClr val="dk1"/>
                </a:solidFill>
                <a:latin typeface="Calibri"/>
              </a:rPr>
              <a:t>Modifiez les styles du texte du masque</a:t>
            </a:r>
          </a:p>
          <a:p>
            <a:pPr marL="743040" lvl="1" indent="-285840" defTabSz="9144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–"/>
            </a:pPr>
            <a:r>
              <a:rPr lang="fr-FR" sz="2400" b="0" strike="noStrike" spc="-1">
                <a:solidFill>
                  <a:schemeClr val="dk1"/>
                </a:solidFill>
                <a:latin typeface="Calibri"/>
              </a:rPr>
              <a:t>Deuxième niveau</a:t>
            </a:r>
          </a:p>
          <a:p>
            <a:pPr marL="1143000" lvl="2" indent="-228600" defTabSz="914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lang="fr-FR" sz="2000" b="0" strike="noStrike" spc="-1">
                <a:solidFill>
                  <a:schemeClr val="dk1"/>
                </a:solidFill>
                <a:latin typeface="Calibri"/>
              </a:rPr>
              <a:t>Troisième niveau</a:t>
            </a:r>
          </a:p>
          <a:p>
            <a:pPr marL="1600200" lvl="3" indent="-228600" defTabSz="91440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–"/>
            </a:pPr>
            <a:r>
              <a:rPr lang="fr-FR" sz="1800" b="0" strike="noStrike" spc="-1">
                <a:solidFill>
                  <a:schemeClr val="dk1"/>
                </a:solidFill>
                <a:latin typeface="Calibri"/>
              </a:rPr>
              <a:t>Quatrième niveau</a:t>
            </a:r>
          </a:p>
          <a:p>
            <a:pPr marL="2057400" lvl="4" indent="-228600" defTabSz="91440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»"/>
            </a:pPr>
            <a:r>
              <a:rPr lang="fr-FR" sz="1800" b="0" strike="noStrike" spc="-1">
                <a:solidFill>
                  <a:schemeClr val="dk1"/>
                </a:solidFill>
                <a:latin typeface="Calibri"/>
              </a:rPr>
              <a:t>Cinquième niveau</a:t>
            </a:r>
          </a:p>
        </p:txBody>
      </p:sp>
      <p:sp>
        <p:nvSpPr>
          <p:cNvPr id="31" name="PlaceHolder 4"/>
          <p:cNvSpPr>
            <a:spLocks noGrp="1"/>
          </p:cNvSpPr>
          <p:nvPr>
            <p:ph type="dt" idx="16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lang="fr-FR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lang="fr-FR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&lt;date/heure&gt;</a:t>
            </a:r>
            <a:endParaRPr lang="fr-FR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 type="ftr" idx="17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fr-FR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</a:rPr>
              <a:t>&lt;pied de page&gt;</a:t>
            </a:r>
          </a:p>
        </p:txBody>
      </p:sp>
      <p:sp>
        <p:nvSpPr>
          <p:cNvPr id="33" name="PlaceHolder 6"/>
          <p:cNvSpPr>
            <a:spLocks noGrp="1"/>
          </p:cNvSpPr>
          <p:nvPr>
            <p:ph type="sldNum" idx="18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fr-FR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A87C8621-C15E-4B21-999B-53C3D79F2099}" type="slidenum">
              <a:rPr lang="fr-FR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‹N°›</a:t>
            </a:fld>
            <a:endParaRPr lang="fr-FR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/>
          <a:p>
            <a:pPr indent="0" algn="ctr" defTabSz="914400">
              <a:lnSpc>
                <a:spcPct val="100000"/>
              </a:lnSpc>
              <a:buNone/>
            </a:pPr>
            <a:r>
              <a:rPr lang="fr-FR" sz="4400" b="0" strike="noStrike" spc="-1">
                <a:solidFill>
                  <a:schemeClr val="dk1"/>
                </a:solidFill>
                <a:latin typeface="Calibri"/>
              </a:rPr>
              <a:t>Modifiez le style du titre</a:t>
            </a: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457200" y="1535040"/>
            <a:ext cx="4039920" cy="6393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lstStyle/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pos="0" algn="l"/>
              </a:tabLst>
            </a:pPr>
            <a:r>
              <a:rPr lang="fr-FR" sz="2400" b="1" strike="noStrike" spc="-1">
                <a:solidFill>
                  <a:schemeClr val="dk1"/>
                </a:solidFill>
                <a:latin typeface="Calibri"/>
              </a:rPr>
              <a:t>Modifiez les styles du texte du masque</a:t>
            </a:r>
            <a:endParaRPr lang="fr-FR" sz="24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457200" y="2174760"/>
            <a:ext cx="4039920" cy="39510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marL="343080" indent="-343080" defTabSz="9144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fr-FR" sz="2400" b="0" strike="noStrike" spc="-1">
                <a:solidFill>
                  <a:schemeClr val="dk1"/>
                </a:solidFill>
                <a:latin typeface="Calibri"/>
              </a:rPr>
              <a:t>Modifiez les styles du texte du masque</a:t>
            </a:r>
          </a:p>
          <a:p>
            <a:pPr marL="743040" lvl="1" indent="-285840" defTabSz="914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fr-FR" sz="2000" b="0" strike="noStrike" spc="-1">
                <a:solidFill>
                  <a:schemeClr val="dk1"/>
                </a:solidFill>
                <a:latin typeface="Calibri"/>
              </a:rPr>
              <a:t>Deuxième niveau</a:t>
            </a:r>
          </a:p>
          <a:p>
            <a:pPr marL="1143000" lvl="2" indent="-228600" defTabSz="91440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•"/>
            </a:pPr>
            <a:r>
              <a:rPr lang="fr-FR" sz="1800" b="0" strike="noStrike" spc="-1">
                <a:solidFill>
                  <a:schemeClr val="dk1"/>
                </a:solidFill>
                <a:latin typeface="Calibri"/>
              </a:rPr>
              <a:t>Troisième niveau</a:t>
            </a:r>
          </a:p>
          <a:p>
            <a:pPr marL="1600200" lvl="3" indent="-228600" defTabSz="91440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–"/>
            </a:pPr>
            <a:r>
              <a:rPr lang="fr-FR" sz="1600" b="0" strike="noStrike" spc="-1">
                <a:solidFill>
                  <a:schemeClr val="dk1"/>
                </a:solidFill>
                <a:latin typeface="Calibri"/>
              </a:rPr>
              <a:t>Quatrième niveau</a:t>
            </a:r>
          </a:p>
          <a:p>
            <a:pPr marL="2057400" lvl="4" indent="-228600" defTabSz="91440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»"/>
            </a:pPr>
            <a:r>
              <a:rPr lang="fr-FR" sz="1600" b="0" strike="noStrike" spc="-1">
                <a:solidFill>
                  <a:schemeClr val="dk1"/>
                </a:solidFill>
                <a:latin typeface="Calibri"/>
              </a:rPr>
              <a:t>Cinquième niveau</a:t>
            </a:r>
          </a:p>
        </p:txBody>
      </p:sp>
      <p:sp>
        <p:nvSpPr>
          <p:cNvPr id="40" name="PlaceHolder 4"/>
          <p:cNvSpPr>
            <a:spLocks noGrp="1"/>
          </p:cNvSpPr>
          <p:nvPr>
            <p:ph type="body"/>
          </p:nvPr>
        </p:nvSpPr>
        <p:spPr>
          <a:xfrm>
            <a:off x="4645080" y="1535040"/>
            <a:ext cx="4041360" cy="6393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lstStyle/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pos="0" algn="l"/>
              </a:tabLst>
            </a:pPr>
            <a:r>
              <a:rPr lang="fr-FR" sz="2400" b="1" strike="noStrike" spc="-1">
                <a:solidFill>
                  <a:schemeClr val="dk1"/>
                </a:solidFill>
                <a:latin typeface="Calibri"/>
              </a:rPr>
              <a:t>Modifiez les styles du texte du masque</a:t>
            </a:r>
            <a:endParaRPr lang="fr-FR" sz="24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1" name="PlaceHolder 5"/>
          <p:cNvSpPr>
            <a:spLocks noGrp="1"/>
          </p:cNvSpPr>
          <p:nvPr>
            <p:ph type="body"/>
          </p:nvPr>
        </p:nvSpPr>
        <p:spPr>
          <a:xfrm>
            <a:off x="4645080" y="2174760"/>
            <a:ext cx="4041360" cy="39510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marL="343080" indent="-343080" defTabSz="9144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fr-FR" sz="2400" b="0" strike="noStrike" spc="-1">
                <a:solidFill>
                  <a:schemeClr val="dk1"/>
                </a:solidFill>
                <a:latin typeface="Calibri"/>
              </a:rPr>
              <a:t>Modifiez les styles du texte du masque</a:t>
            </a:r>
          </a:p>
          <a:p>
            <a:pPr marL="743040" lvl="1" indent="-285840" defTabSz="914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fr-FR" sz="2000" b="0" strike="noStrike" spc="-1">
                <a:solidFill>
                  <a:schemeClr val="dk1"/>
                </a:solidFill>
                <a:latin typeface="Calibri"/>
              </a:rPr>
              <a:t>Deuxième niveau</a:t>
            </a:r>
          </a:p>
          <a:p>
            <a:pPr marL="1143000" lvl="2" indent="-228600" defTabSz="91440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•"/>
            </a:pPr>
            <a:r>
              <a:rPr lang="fr-FR" sz="1800" b="0" strike="noStrike" spc="-1">
                <a:solidFill>
                  <a:schemeClr val="dk1"/>
                </a:solidFill>
                <a:latin typeface="Calibri"/>
              </a:rPr>
              <a:t>Troisième niveau</a:t>
            </a:r>
          </a:p>
          <a:p>
            <a:pPr marL="1600200" lvl="3" indent="-228600" defTabSz="91440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–"/>
            </a:pPr>
            <a:r>
              <a:rPr lang="fr-FR" sz="1600" b="0" strike="noStrike" spc="-1">
                <a:solidFill>
                  <a:schemeClr val="dk1"/>
                </a:solidFill>
                <a:latin typeface="Calibri"/>
              </a:rPr>
              <a:t>Quatrième niveau</a:t>
            </a:r>
          </a:p>
          <a:p>
            <a:pPr marL="2057400" lvl="4" indent="-228600" defTabSz="91440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»"/>
            </a:pPr>
            <a:r>
              <a:rPr lang="fr-FR" sz="1600" b="0" strike="noStrike" spc="-1">
                <a:solidFill>
                  <a:schemeClr val="dk1"/>
                </a:solidFill>
                <a:latin typeface="Calibri"/>
              </a:rPr>
              <a:t>Cinquième niveau</a:t>
            </a:r>
          </a:p>
        </p:txBody>
      </p:sp>
      <p:sp>
        <p:nvSpPr>
          <p:cNvPr id="42" name="PlaceHolder 6"/>
          <p:cNvSpPr>
            <a:spLocks noGrp="1"/>
          </p:cNvSpPr>
          <p:nvPr>
            <p:ph type="dt" idx="19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lang="fr-FR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lang="fr-FR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&lt;date/heure&gt;</a:t>
            </a:r>
            <a:endParaRPr lang="fr-FR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3" name="PlaceHolder 7"/>
          <p:cNvSpPr>
            <a:spLocks noGrp="1"/>
          </p:cNvSpPr>
          <p:nvPr>
            <p:ph type="ftr" idx="20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fr-FR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</a:rPr>
              <a:t>&lt;pied de page&gt;</a:t>
            </a:r>
          </a:p>
        </p:txBody>
      </p:sp>
      <p:sp>
        <p:nvSpPr>
          <p:cNvPr id="44" name="PlaceHolder 8"/>
          <p:cNvSpPr>
            <a:spLocks noGrp="1"/>
          </p:cNvSpPr>
          <p:nvPr>
            <p:ph type="sldNum" idx="21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fr-FR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E10B7718-40B7-4FCD-9945-2BD06B460CBD}" type="slidenum">
              <a:rPr lang="fr-FR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‹N°›</a:t>
            </a:fld>
            <a:endParaRPr lang="fr-FR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/>
          <a:p>
            <a:pPr indent="0" algn="ctr" defTabSz="914400">
              <a:lnSpc>
                <a:spcPct val="100000"/>
              </a:lnSpc>
              <a:buNone/>
            </a:pPr>
            <a:r>
              <a:rPr lang="fr-FR" sz="4400" b="0" strike="noStrike" spc="-1">
                <a:solidFill>
                  <a:schemeClr val="dk1"/>
                </a:solidFill>
                <a:latin typeface="Calibri"/>
              </a:rPr>
              <a:t>Modifiez le style du titre</a:t>
            </a:r>
          </a:p>
        </p:txBody>
      </p:sp>
      <p:sp>
        <p:nvSpPr>
          <p:cNvPr id="46" name="PlaceHolder 2"/>
          <p:cNvSpPr>
            <a:spLocks noGrp="1"/>
          </p:cNvSpPr>
          <p:nvPr>
            <p:ph type="dt" idx="22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lang="fr-FR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lang="fr-FR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&lt;date/heure&gt;</a:t>
            </a:r>
            <a:endParaRPr lang="fr-FR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7" name="PlaceHolder 3"/>
          <p:cNvSpPr>
            <a:spLocks noGrp="1"/>
          </p:cNvSpPr>
          <p:nvPr>
            <p:ph type="ftr" idx="23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fr-FR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</a:rPr>
              <a:t>&lt;pied de page&gt;</a:t>
            </a:r>
          </a:p>
        </p:txBody>
      </p:sp>
      <p:sp>
        <p:nvSpPr>
          <p:cNvPr id="48" name="PlaceHolder 4"/>
          <p:cNvSpPr>
            <a:spLocks noGrp="1"/>
          </p:cNvSpPr>
          <p:nvPr>
            <p:ph type="sldNum" idx="24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fr-FR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B1EE4763-1883-4857-9AE3-74B3C1113B2C}" type="slidenum">
              <a:rPr lang="fr-FR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‹N°›</a:t>
            </a:fld>
            <a:endParaRPr lang="fr-FR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dt" idx="25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lang="fr-FR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lang="fr-FR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&lt;date/heure&gt;</a:t>
            </a:r>
            <a:endParaRPr lang="fr-FR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ftr" idx="26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fr-FR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</a:rPr>
              <a:t>&lt;pied de page&gt;</a:t>
            </a:r>
          </a:p>
        </p:txBody>
      </p:sp>
      <p:sp>
        <p:nvSpPr>
          <p:cNvPr id="52" name="PlaceHolder 3"/>
          <p:cNvSpPr>
            <a:spLocks noGrp="1"/>
          </p:cNvSpPr>
          <p:nvPr>
            <p:ph type="sldNum" idx="27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fr-FR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B63624B7-6243-41F7-A4B8-601C539E83DE}" type="slidenum">
              <a:rPr lang="fr-FR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‹N°›</a:t>
            </a:fld>
            <a:endParaRPr lang="fr-FR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tangle 3"/>
          <p:cNvSpPr/>
          <p:nvPr/>
        </p:nvSpPr>
        <p:spPr>
          <a:xfrm>
            <a:off x="1979640" y="404640"/>
            <a:ext cx="4752000" cy="50364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r>
              <a:rPr lang="fr-FR" sz="1800" b="0" strike="noStrike" spc="-1">
                <a:solidFill>
                  <a:schemeClr val="dk1"/>
                </a:solidFill>
                <a:latin typeface="Calibri"/>
              </a:rPr>
              <a:t>Organigramme du bureau d’ A3C</a:t>
            </a:r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Rectangle 4"/>
          <p:cNvSpPr/>
          <p:nvPr/>
        </p:nvSpPr>
        <p:spPr>
          <a:xfrm>
            <a:off x="3355200" y="1196640"/>
            <a:ext cx="2376000" cy="57564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r>
              <a:rPr lang="fr-FR" sz="1800" b="0" strike="noStrike" spc="-1">
                <a:solidFill>
                  <a:schemeClr val="dk1"/>
                </a:solidFill>
                <a:latin typeface="Calibri"/>
              </a:rPr>
              <a:t>Henri BOURINET</a:t>
            </a:r>
            <a:endParaRPr lang="fr-FR" sz="1800" b="0" strike="noStrike" spc="-1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lang="fr-FR" sz="1800" b="0" i="1" strike="noStrike" spc="-1">
                <a:solidFill>
                  <a:schemeClr val="dk1"/>
                </a:solidFill>
                <a:latin typeface="Calibri"/>
              </a:rPr>
              <a:t>Président</a:t>
            </a:r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Rectangle 9"/>
          <p:cNvSpPr/>
          <p:nvPr/>
        </p:nvSpPr>
        <p:spPr>
          <a:xfrm>
            <a:off x="3355200" y="2617592"/>
            <a:ext cx="2376000" cy="57564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r>
              <a:rPr lang="fr-FR" sz="1800" b="0" strike="noStrike" spc="-1" dirty="0" err="1">
                <a:solidFill>
                  <a:schemeClr val="dk1"/>
                </a:solidFill>
                <a:latin typeface="Calibri"/>
              </a:rPr>
              <a:t>J.Pierre</a:t>
            </a:r>
            <a:r>
              <a:rPr lang="fr-FR" sz="1800" b="0" strike="noStrike" spc="-1" dirty="0">
                <a:solidFill>
                  <a:schemeClr val="dk1"/>
                </a:solidFill>
                <a:latin typeface="Calibri"/>
              </a:rPr>
              <a:t> STORR</a:t>
            </a:r>
            <a:endParaRPr lang="fr-FR" sz="1800" b="0" strike="noStrike" spc="-1" dirty="0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lang="fr-FR" sz="1800" b="0" i="1" strike="noStrike" spc="-1" dirty="0">
                <a:solidFill>
                  <a:schemeClr val="dk1"/>
                </a:solidFill>
                <a:latin typeface="Calibri"/>
              </a:rPr>
              <a:t>Vice Président</a:t>
            </a:r>
            <a:endParaRPr lang="fr-FR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Rectangle 10"/>
          <p:cNvSpPr/>
          <p:nvPr/>
        </p:nvSpPr>
        <p:spPr>
          <a:xfrm>
            <a:off x="830427" y="4038182"/>
            <a:ext cx="2376000" cy="57564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r>
              <a:rPr lang="fr-FR" sz="1800" b="0" strike="noStrike" spc="-1" dirty="0">
                <a:solidFill>
                  <a:schemeClr val="dk1"/>
                </a:solidFill>
                <a:latin typeface="Calibri"/>
              </a:rPr>
              <a:t>Yvon ROCHARD</a:t>
            </a:r>
            <a:endParaRPr lang="fr-FR" sz="1800" b="0" strike="noStrike" spc="-1" dirty="0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lang="fr-FR" sz="1800" b="0" i="1" strike="noStrike" spc="-1" dirty="0">
                <a:solidFill>
                  <a:schemeClr val="dk1"/>
                </a:solidFill>
                <a:latin typeface="Calibri"/>
              </a:rPr>
              <a:t>Trésorier</a:t>
            </a:r>
            <a:endParaRPr lang="fr-FR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Rectangle 11"/>
          <p:cNvSpPr/>
          <p:nvPr/>
        </p:nvSpPr>
        <p:spPr>
          <a:xfrm>
            <a:off x="5937574" y="4038182"/>
            <a:ext cx="2376000" cy="57564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/>
            <a:r>
              <a:rPr lang="fr-FR" sz="1800" b="0" strike="noStrike" spc="-1" dirty="0">
                <a:solidFill>
                  <a:schemeClr val="dk1"/>
                </a:solidFill>
                <a:latin typeface="Calibri"/>
              </a:rPr>
              <a:t>Philippe TREMOUILLE</a:t>
            </a:r>
            <a:endParaRPr lang="fr-FR" spc="-1" dirty="0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lang="fr-FR" sz="1800" b="0" i="1" strike="noStrike" spc="-1" dirty="0">
                <a:solidFill>
                  <a:schemeClr val="dk1"/>
                </a:solidFill>
                <a:latin typeface="Calibri"/>
              </a:rPr>
              <a:t>Secrétariat</a:t>
            </a:r>
            <a:endParaRPr lang="fr-FR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Rectangle 10">
            <a:extLst>
              <a:ext uri="{FF2B5EF4-FFF2-40B4-BE49-F238E27FC236}">
                <a16:creationId xmlns:a16="http://schemas.microsoft.com/office/drawing/2014/main" id="{B6EB43C5-1179-480D-8AC5-3EFAE4295C12}"/>
              </a:ext>
            </a:extLst>
          </p:cNvPr>
          <p:cNvSpPr/>
          <p:nvPr/>
        </p:nvSpPr>
        <p:spPr>
          <a:xfrm>
            <a:off x="830427" y="5562182"/>
            <a:ext cx="2376000" cy="57564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r>
              <a:rPr lang="fr-FR" sz="1800" b="0" strike="noStrike" spc="-1" dirty="0" err="1">
                <a:solidFill>
                  <a:schemeClr val="dk1"/>
                </a:solidFill>
                <a:latin typeface="Calibri"/>
              </a:rPr>
              <a:t>Eric</a:t>
            </a:r>
            <a:r>
              <a:rPr lang="fr-FR" sz="1800" b="0" strike="noStrike" spc="-1" dirty="0">
                <a:solidFill>
                  <a:schemeClr val="dk1"/>
                </a:solidFill>
                <a:latin typeface="Calibri"/>
              </a:rPr>
              <a:t> DROUHET</a:t>
            </a:r>
            <a:endParaRPr lang="fr-FR" sz="1800" b="0" strike="noStrike" spc="-1" dirty="0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lang="fr-FR" sz="1800" b="0" i="1" strike="noStrike" spc="-1">
                <a:solidFill>
                  <a:schemeClr val="dk1"/>
                </a:solidFill>
                <a:latin typeface="Calibri"/>
              </a:rPr>
              <a:t>Commission </a:t>
            </a:r>
            <a:r>
              <a:rPr lang="fr-FR" sz="1800" b="0" i="1" strike="noStrike" spc="-1" dirty="0">
                <a:solidFill>
                  <a:schemeClr val="dk1"/>
                </a:solidFill>
                <a:latin typeface="Calibri"/>
              </a:rPr>
              <a:t>Voyage</a:t>
            </a:r>
            <a:endParaRPr lang="fr-FR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D3AD966-86C3-4320-8D87-840F6F6274EE}"/>
              </a:ext>
            </a:extLst>
          </p:cNvPr>
          <p:cNvSpPr/>
          <p:nvPr/>
        </p:nvSpPr>
        <p:spPr>
          <a:xfrm>
            <a:off x="5937573" y="5562182"/>
            <a:ext cx="2376000" cy="57564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r>
              <a:rPr lang="fr-FR" spc="-1" dirty="0">
                <a:solidFill>
                  <a:schemeClr val="dk1"/>
                </a:solidFill>
                <a:latin typeface="Calibri"/>
              </a:rPr>
              <a:t>Bernard PERRE</a:t>
            </a:r>
            <a:endParaRPr lang="fr-FR" sz="1800" b="0" strike="noStrike" spc="-1" dirty="0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lang="fr-FR" sz="1800" b="0" i="1" strike="noStrike" spc="-1" dirty="0">
                <a:solidFill>
                  <a:schemeClr val="dk1"/>
                </a:solidFill>
                <a:latin typeface="Calibri"/>
              </a:rPr>
              <a:t>Evénementiel</a:t>
            </a:r>
            <a:endParaRPr lang="fr-FR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Thèm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Thèm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èm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Thèm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Thèm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Thèm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Thèm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28</Words>
  <Application>Microsoft Office PowerPoint</Application>
  <PresentationFormat>Affichage à l'écran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11</vt:i4>
      </vt:variant>
      <vt:variant>
        <vt:lpstr>Titres des diapositives</vt:lpstr>
      </vt:variant>
      <vt:variant>
        <vt:i4>1</vt:i4>
      </vt:variant>
    </vt:vector>
  </HeadingPairs>
  <TitlesOfParts>
    <vt:vector size="17" baseType="lpstr">
      <vt:lpstr>Arial</vt:lpstr>
      <vt:lpstr>Calibri</vt:lpstr>
      <vt:lpstr>Symbol</vt:lpstr>
      <vt:lpstr>Times New Roman</vt:lpstr>
      <vt:lpstr>Wingdings</vt:lpstr>
      <vt:lpstr>Thème Office</vt:lpstr>
      <vt:lpstr>Thème Office</vt:lpstr>
      <vt:lpstr>Thème Office</vt:lpstr>
      <vt:lpstr>Thème Office</vt:lpstr>
      <vt:lpstr>Thème Office</vt:lpstr>
      <vt:lpstr>Thème Office</vt:lpstr>
      <vt:lpstr>Thème Office</vt:lpstr>
      <vt:lpstr>Thème Office</vt:lpstr>
      <vt:lpstr>Thème Office</vt:lpstr>
      <vt:lpstr>Thème Office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/>
  <dc:creator>Henri Bourinet</dc:creator>
  <dc:description/>
  <cp:lastModifiedBy>henri bourinet</cp:lastModifiedBy>
  <cp:revision>5</cp:revision>
  <dcterms:created xsi:type="dcterms:W3CDTF">2024-03-11T09:04:44Z</dcterms:created>
  <dcterms:modified xsi:type="dcterms:W3CDTF">2025-03-16T16:20:12Z</dcterms:modified>
  <dc:language>fr-FR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Affichage à l'écran (4:3)</vt:lpwstr>
  </property>
  <property fmtid="{D5CDD505-2E9C-101B-9397-08002B2CF9AE}" pid="3" name="Slides">
    <vt:i4>1</vt:i4>
  </property>
</Properties>
</file>